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4"/>
  </p:handoutMasterIdLst>
  <p:sldIdLst>
    <p:sldId id="257" r:id="rId2"/>
    <p:sldId id="258" r:id="rId3"/>
  </p:sldIdLst>
  <p:sldSz cx="7199313" cy="10799763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2" userDrawn="1">
          <p15:clr>
            <a:srgbClr val="A4A3A4"/>
          </p15:clr>
        </p15:guide>
        <p15:guide id="2" pos="22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47" d="100"/>
          <a:sy n="47" d="100"/>
        </p:scale>
        <p:origin x="2316" y="54"/>
      </p:cViewPr>
      <p:guideLst>
        <p:guide orient="horz" pos="3402"/>
        <p:guide pos="22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57E635-F740-452C-8F1B-E804909FAB6E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BAF1C0-264B-481F-AB36-F66B3D9F60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9937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949" y="1767462"/>
            <a:ext cx="6119416" cy="3759917"/>
          </a:xfrm>
        </p:spPr>
        <p:txBody>
          <a:bodyPr anchor="b"/>
          <a:lstStyle>
            <a:lvl1pPr algn="ctr">
              <a:defRPr sz="4724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914" y="5672376"/>
            <a:ext cx="5399485" cy="2607442"/>
          </a:xfrm>
        </p:spPr>
        <p:txBody>
          <a:bodyPr/>
          <a:lstStyle>
            <a:lvl1pPr marL="0" indent="0" algn="ctr">
              <a:buNone/>
              <a:defRPr sz="1890"/>
            </a:lvl1pPr>
            <a:lvl2pPr marL="359954" indent="0" algn="ctr">
              <a:buNone/>
              <a:defRPr sz="1575"/>
            </a:lvl2pPr>
            <a:lvl3pPr marL="719907" indent="0" algn="ctr">
              <a:buNone/>
              <a:defRPr sz="1417"/>
            </a:lvl3pPr>
            <a:lvl4pPr marL="1079861" indent="0" algn="ctr">
              <a:buNone/>
              <a:defRPr sz="1260"/>
            </a:lvl4pPr>
            <a:lvl5pPr marL="1439814" indent="0" algn="ctr">
              <a:buNone/>
              <a:defRPr sz="1260"/>
            </a:lvl5pPr>
            <a:lvl6pPr marL="1799768" indent="0" algn="ctr">
              <a:buNone/>
              <a:defRPr sz="1260"/>
            </a:lvl6pPr>
            <a:lvl7pPr marL="2159721" indent="0" algn="ctr">
              <a:buNone/>
              <a:defRPr sz="1260"/>
            </a:lvl7pPr>
            <a:lvl8pPr marL="2519675" indent="0" algn="ctr">
              <a:buNone/>
              <a:defRPr sz="1260"/>
            </a:lvl8pPr>
            <a:lvl9pPr marL="2879628" indent="0" algn="ctr">
              <a:buNone/>
              <a:defRPr sz="126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D60E3-A1B1-4773-8D7A-837B907186A3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15755-801A-4C3A-BF02-902C3A8C25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4900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D60E3-A1B1-4773-8D7A-837B907186A3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15755-801A-4C3A-BF02-902C3A8C25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5173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009" y="574987"/>
            <a:ext cx="1552352" cy="9152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4953" y="574987"/>
            <a:ext cx="4567064" cy="91523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D60E3-A1B1-4773-8D7A-837B907186A3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15755-801A-4C3A-BF02-902C3A8C25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0924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D60E3-A1B1-4773-8D7A-837B907186A3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15755-801A-4C3A-BF02-902C3A8C25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4540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204" y="2692444"/>
            <a:ext cx="6209407" cy="4492401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1204" y="7227345"/>
            <a:ext cx="6209407" cy="2362447"/>
          </a:xfrm>
        </p:spPr>
        <p:txBody>
          <a:bodyPr/>
          <a:lstStyle>
            <a:lvl1pPr marL="0" indent="0">
              <a:buNone/>
              <a:defRPr sz="1890">
                <a:solidFill>
                  <a:schemeClr val="tx1"/>
                </a:solidFill>
              </a:defRPr>
            </a:lvl1pPr>
            <a:lvl2pPr marL="359954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2pPr>
            <a:lvl3pPr marL="719907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3pPr>
            <a:lvl4pPr marL="107986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439814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179976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15972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519675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287962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D60E3-A1B1-4773-8D7A-837B907186A3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15755-801A-4C3A-BF02-902C3A8C25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818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4953" y="2874937"/>
            <a:ext cx="3059708" cy="685235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652" y="2874937"/>
            <a:ext cx="3059708" cy="685235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D60E3-A1B1-4773-8D7A-837B907186A3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15755-801A-4C3A-BF02-902C3A8C25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3481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574990"/>
            <a:ext cx="6209407" cy="208745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891" y="2647443"/>
            <a:ext cx="3045646" cy="1297471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891" y="3944914"/>
            <a:ext cx="3045646" cy="58023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4652" y="2647443"/>
            <a:ext cx="3060646" cy="1297471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44652" y="3944914"/>
            <a:ext cx="3060646" cy="58023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D60E3-A1B1-4773-8D7A-837B907186A3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15755-801A-4C3A-BF02-902C3A8C25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4867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D60E3-A1B1-4773-8D7A-837B907186A3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15755-801A-4C3A-BF02-902C3A8C25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2334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D60E3-A1B1-4773-8D7A-837B907186A3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15755-801A-4C3A-BF02-902C3A8C25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587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719984"/>
            <a:ext cx="2321966" cy="2519945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0646" y="1554968"/>
            <a:ext cx="3644652" cy="7674832"/>
          </a:xfrm>
        </p:spPr>
        <p:txBody>
          <a:bodyPr/>
          <a:lstStyle>
            <a:lvl1pPr>
              <a:defRPr sz="2519"/>
            </a:lvl1pPr>
            <a:lvl2pPr>
              <a:defRPr sz="2204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3239929"/>
            <a:ext cx="2321966" cy="6002369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D60E3-A1B1-4773-8D7A-837B907186A3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15755-801A-4C3A-BF02-902C3A8C25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2674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719984"/>
            <a:ext cx="2321966" cy="2519945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60646" y="1554968"/>
            <a:ext cx="3644652" cy="7674832"/>
          </a:xfrm>
        </p:spPr>
        <p:txBody>
          <a:bodyPr anchor="t"/>
          <a:lstStyle>
            <a:lvl1pPr marL="0" indent="0">
              <a:buNone/>
              <a:defRPr sz="2519"/>
            </a:lvl1pPr>
            <a:lvl2pPr marL="359954" indent="0">
              <a:buNone/>
              <a:defRPr sz="2204"/>
            </a:lvl2pPr>
            <a:lvl3pPr marL="719907" indent="0">
              <a:buNone/>
              <a:defRPr sz="1890"/>
            </a:lvl3pPr>
            <a:lvl4pPr marL="1079861" indent="0">
              <a:buNone/>
              <a:defRPr sz="1575"/>
            </a:lvl4pPr>
            <a:lvl5pPr marL="1439814" indent="0">
              <a:buNone/>
              <a:defRPr sz="1575"/>
            </a:lvl5pPr>
            <a:lvl6pPr marL="1799768" indent="0">
              <a:buNone/>
              <a:defRPr sz="1575"/>
            </a:lvl6pPr>
            <a:lvl7pPr marL="2159721" indent="0">
              <a:buNone/>
              <a:defRPr sz="1575"/>
            </a:lvl7pPr>
            <a:lvl8pPr marL="2519675" indent="0">
              <a:buNone/>
              <a:defRPr sz="1575"/>
            </a:lvl8pPr>
            <a:lvl9pPr marL="2879628" indent="0">
              <a:buNone/>
              <a:defRPr sz="1575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3239929"/>
            <a:ext cx="2321966" cy="6002369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D60E3-A1B1-4773-8D7A-837B907186A3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15755-801A-4C3A-BF02-902C3A8C25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692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4953" y="574990"/>
            <a:ext cx="6209407" cy="2087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53" y="2874937"/>
            <a:ext cx="6209407" cy="6852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953" y="10009783"/>
            <a:ext cx="1619845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3D60E3-A1B1-4773-8D7A-837B907186A3}" type="datetimeFigureOut">
              <a:rPr lang="en-GB" smtClean="0"/>
              <a:t>07/09/2018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4773" y="10009783"/>
            <a:ext cx="2429768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4515" y="10009783"/>
            <a:ext cx="1619845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15755-801A-4C3A-BF02-902C3A8C25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1082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19907" rtl="0" eaLnBrk="1" latinLnBrk="0" hangingPunct="1">
        <a:lnSpc>
          <a:spcPct val="90000"/>
        </a:lnSpc>
        <a:spcBef>
          <a:spcPct val="0"/>
        </a:spcBef>
        <a:buNone/>
        <a:defRPr sz="34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977" indent="-179977" algn="l" defTabSz="71990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204" kern="1200">
          <a:solidFill>
            <a:schemeClr val="tx1"/>
          </a:solidFill>
          <a:latin typeface="+mn-lt"/>
          <a:ea typeface="+mn-ea"/>
          <a:cs typeface="+mn-cs"/>
        </a:defRPr>
      </a:lvl1pPr>
      <a:lvl2pPr marL="539930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899884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59837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619791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97974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339698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699652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305960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1pPr>
      <a:lvl2pPr marL="35995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719907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07986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43981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79976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15972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519675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287962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645"/>
          <a:stretch/>
        </p:blipFill>
        <p:spPr>
          <a:xfrm>
            <a:off x="1222400" y="707710"/>
            <a:ext cx="4756099" cy="547793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8287" y="6185648"/>
            <a:ext cx="695212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 smtClean="0"/>
              <a:t>Teaching Manual</a:t>
            </a:r>
          </a:p>
          <a:p>
            <a:pPr algn="ctr"/>
            <a:r>
              <a:rPr lang="en-GB" sz="4000" b="1" smtClean="0"/>
              <a:t>……...</a:t>
            </a:r>
            <a:endParaRPr lang="en-GB" sz="4000" b="1" dirty="0" smtClean="0"/>
          </a:p>
          <a:p>
            <a:pPr algn="ctr"/>
            <a:r>
              <a:rPr lang="en-GB" sz="8000" b="1" dirty="0" smtClean="0"/>
              <a:t>PICU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910" y="9789592"/>
            <a:ext cx="1629661" cy="62392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6075" y="9789592"/>
            <a:ext cx="1389204" cy="57348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263" b="21804"/>
          <a:stretch/>
        </p:blipFill>
        <p:spPr>
          <a:xfrm>
            <a:off x="5478782" y="9789592"/>
            <a:ext cx="1596937" cy="573486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6"/>
          <a:srcRect l="2520" t="6312" r="3663" b="4418"/>
          <a:stretch/>
        </p:blipFill>
        <p:spPr>
          <a:xfrm>
            <a:off x="123591" y="9789592"/>
            <a:ext cx="1699379" cy="623927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627322" y="4649492"/>
            <a:ext cx="4014061" cy="11158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5340" y="4298706"/>
            <a:ext cx="4978024" cy="1817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316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 rot="16200000">
            <a:off x="-1962871" y="2623247"/>
            <a:ext cx="514516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b="1" cap="small" dirty="0" smtClean="0"/>
              <a:t>Teaching Manual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22227" y="9760050"/>
            <a:ext cx="915644" cy="103322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349" y="39700"/>
            <a:ext cx="1030313" cy="91447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837240" y="6802666"/>
            <a:ext cx="5087270" cy="185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980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1982</TotalTime>
  <Words>6</Words>
  <Application>Microsoft Office PowerPoint</Application>
  <PresentationFormat>Custom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Medicine, Dentistry and Biomedical Sciences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Lisa McIlmurray</dc:creator>
  <cp:lastModifiedBy>Windows User</cp:lastModifiedBy>
  <cp:revision>13</cp:revision>
  <cp:lastPrinted>2018-03-26T09:42:18Z</cp:lastPrinted>
  <dcterms:created xsi:type="dcterms:W3CDTF">2018-03-26T09:06:34Z</dcterms:created>
  <dcterms:modified xsi:type="dcterms:W3CDTF">2018-09-07T17:51:48Z</dcterms:modified>
</cp:coreProperties>
</file>